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A7BF"/>
    <a:srgbClr val="0E6794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>
        <p:scale>
          <a:sx n="81" d="100"/>
          <a:sy n="81" d="100"/>
        </p:scale>
        <p:origin x="-56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23.10.2019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40924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3242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8275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0482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61884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81456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5643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8024" y="1124744"/>
            <a:ext cx="3672408" cy="504056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6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en-US" sz="36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endParaRPr lang="ru-RU" sz="4000" dirty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3356992"/>
            <a:ext cx="7848872" cy="2088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5400" i="1" dirty="0" smtClean="0">
                <a:latin typeface="Georgia" panose="02040502050405020303" pitchFamily="18" charset="0"/>
              </a:rPr>
              <a:t>Пісня довіри та вдячності</a:t>
            </a:r>
            <a:endParaRPr lang="uk-UA" sz="5400" i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Вислухай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Боже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Отче, плач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нахили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Своє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вухо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молитви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моїх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уст,</a:t>
            </a:r>
            <a:endParaRPr lang="en-US" sz="4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 </a:t>
            </a: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96044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 кличу до Тебе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краю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землі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коли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серце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омліває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На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скелю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вища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мене, мене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попровадь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:3 </a:t>
            </a: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639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1764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для мене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став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пристановищем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баштою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сильною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супроти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безбожних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супротивників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:4 </a:t>
            </a: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29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8884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Хай я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оселюся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en-US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присутності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Твоїй</a:t>
            </a:r>
            <a:r>
              <a:rPr lang="ru-RU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укритті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Твоїх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крил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заховаюся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:5 </a:t>
            </a: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04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8884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Боже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милосердний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почув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обітниці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мої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дав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спадщину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тим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Ймення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Твого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боїться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:6 </a:t>
            </a: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651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Президентові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примнож</a:t>
            </a:r>
            <a:r>
              <a:rPr lang="en-US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дні</a:t>
            </a:r>
            <a:r>
              <a:rPr lang="ru-RU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днів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продовж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роки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йому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немов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вічні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віки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:7 </a:t>
            </a: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702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03244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нехай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перед </a:t>
            </a:r>
            <a:r>
              <a:rPr lang="ru-RU" sz="45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Божим</a:t>
            </a:r>
            <a:r>
              <a:rPr lang="en-US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5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лицем</a:t>
            </a:r>
            <a:r>
              <a:rPr lang="ru-RU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пробуває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навіки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хай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вічна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милість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правда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стережуть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:8 </a:t>
            </a: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643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96044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Отак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буду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співати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я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завжди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про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Ймення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Твоє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виконувати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буду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щоденно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обіти</a:t>
            </a:r>
            <a:r>
              <a:rPr lang="ru-RU" sz="45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5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</a:t>
            </a:r>
            <a:r>
              <a:rPr lang="ru-RU" sz="45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  <a:endParaRPr lang="en-US" sz="4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en-US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uk-UA" sz="4000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:9 </a:t>
            </a:r>
            <a:endParaRPr lang="en-US" sz="4000" dirty="0" smtClean="0">
              <a:solidFill>
                <a:schemeClr val="accent4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720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800</TotalTime>
  <Words>16</Words>
  <Application>Microsoft Office PowerPoint</Application>
  <PresentationFormat>Экран (4:3)</PresentationFormat>
  <Paragraphs>75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ПСАЛОМ 61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Light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Admin</cp:lastModifiedBy>
  <cp:revision>174</cp:revision>
  <dcterms:created xsi:type="dcterms:W3CDTF">2011-03-25T18:27:23Z</dcterms:created>
  <dcterms:modified xsi:type="dcterms:W3CDTF">2019-10-23T14:02:36Z</dcterms:modified>
</cp:coreProperties>
</file>